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0.29069767441860472</c:v>
                </c:pt>
                <c:pt idx="1">
                  <c:v>0.70930232558139539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6.6917225645287894</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0.33004523499247984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0.17563541332794941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1.8336087004111228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1.6126106308201216E-2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6.9883368329163522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2.1269070654412827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1.6511369321691838E-2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6.3951082961412258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6.8719024756850713</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0.14395824995853612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9.7259956780064272E-2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1.0153800966126418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9.7259956780064272E-2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0.2866644165328589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6.9329448036169534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9.8756825136172566E-2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0.11974476096898456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1.2501182499647863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0.11974476096898368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0.23370820191896868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6.6899837060593272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0.27292625068244991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9.8521281891379431E-2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1.0285481511315542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9.8521281891379431E-2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0.32079644999763435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7.5388126234052946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0.25961563635300955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8.4379220231068253E-2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0.88090704156968069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8.4379220231069141E-2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0.30265955191199456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0.1035065742654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7.4871524706319157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0.2909736223895516</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9.8129078103720069E-2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1.0244535994477033</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9.8129078103719181E-2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0.12890514267380837</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8.093581408800647</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0.14535281377747111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0.10622140113569678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1.1089362993589269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0.10622140113569678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7.7974925314689081E-2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4.4889398415962933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0.2513089005235602</c:v>
                </c:pt>
                <c:pt idx="1">
                  <c:v>0.23036649214659691</c:v>
                </c:pt>
                <c:pt idx="2">
                  <c:v>0.29319371727748689</c:v>
                </c:pt>
                <c:pt idx="3">
                  <c:v>0.22513089005235601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6.8552876510446836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0.11147650635922535</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0.11428827356056548</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1.1931532985567355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0.11428827356056548</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0.36973479358683647</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6.5562390708763632</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7.5025245394577667E-4</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0.17402184702348755</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1.8167632980034103</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0.13699845611636263</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5.9824316913342104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0.42345877396913245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0.11928819219089437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1.2453517369479625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0.11928819219089348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0.16752596922857776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6.6711699888094644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3.9137709561880563E-2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0.10410938275084991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1.086887128223653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0.10410938275084991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0.37342960798783054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0.26069575940020773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6.4171907766396146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0.14424929251478424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0.11743843985939861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1.2260405860566594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0.11743843985940039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0.16463876347461692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8.6494067275637683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7.2153676077734801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0.39705386624672645</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0.16428933361979148</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1.7151572442142324</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0.16428933361979148</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0.40570192545867556</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5.7486559299493933</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9.0142073118796517E-2</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1.8671755535305978</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8.2904336388522459E-2</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5.8433022578027041</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0.13879887191617701</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0.13149958380278193</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1.3728369261784295</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0.13149958380278193</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0.14190378190073538</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7.5771302349262752</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0.37696335078534032</c:v>
                </c:pt>
                <c:pt idx="1">
                  <c:v>0.62303664921465973</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0.14680889821601895</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0.1095078504260627</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1.1432463618804469</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0.1095078504260627</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0.13664079414332342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8.2612543306308641</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0.41646095395549132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0.11655813276965965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1.2168503054167861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0.11655813276965787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0.20630061520946441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8.6464952855581618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9.1308059587632115</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0.11506795888029764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9.7567036549270014E-2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1.0185859656675689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2.8501510694743715E-2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9.1308059587632115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5.5291509854805856</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0.43169614259655509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0.25995588579236317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2.7139024236640097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0.25995588579236362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0.374754048356019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5.3974544341982602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0.34507854858115028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0.23885493860661011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2.4936115403302175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0.20059794396327746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5.660847536762911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7.2687508864776724</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0.31381396822916896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0.25359691635003179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2.6475156883572026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0.25359691635003223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0.35732132276852546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6.1900496211776357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9.3054168742311205E-2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0.37979436003155342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0.10588382803440677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1.1054120842600339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0.10588382803440588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5.9878219369403851E-2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8.3474521517777092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0.79581151832460728</c:v>
                </c:pt>
                <c:pt idx="1">
                  <c:v>3.6649214659685861E-2</c:v>
                </c:pt>
                <c:pt idx="2">
                  <c:v>4.712041884816754E-2</c:v>
                </c:pt>
                <c:pt idx="3">
                  <c:v>5.7591623036649227E-2</c:v>
                </c:pt>
                <c:pt idx="4">
                  <c:v>1.0471204188481679E-2</c:v>
                </c:pt>
                <c:pt idx="5">
                  <c:v>5.2356020942408363E-2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3.9361322353912191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8.3264960491558071E-3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1.63685793703202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0.156789297664925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0.32601444635499721</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3.223276315800728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0.20634515155091204</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0.14264354388275291</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1.4891782822437711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0.14264354388275313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0.18033700193322799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2.1051812395109861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0.18178191240918995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0.17759755957167478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1.8540932277385025</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0.17759755957167478</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2.049512669026754E-3</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4.1641544099251284</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0.18892525723232367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0.14274413435358912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1.4902284324327826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0.14274413435359001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0.3587978514840513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4.5619332511944517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0.32524702927896865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0.12805643915579612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1.3368909864509977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0.12805643915579523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0.15491235855469476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5.6261159605248006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4.9362887670335134</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0.21458394085416188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0.17123670527167922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1.7876868147861025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0.17123670527167878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0.29210059206562278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5.4184358253489391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0.38572450920356571</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0.14263316208187904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1.4890698977212646</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0.14263316208188037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0.31366263708592523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4.4541417087180886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8.0192626277082812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0.26737967914438499</c:v>
                </c:pt>
                <c:pt idx="1">
                  <c:v>1.06951871657754E-2</c:v>
                </c:pt>
                <c:pt idx="2">
                  <c:v>0.53475935828877008</c:v>
                </c:pt>
                <c:pt idx="3">
                  <c:v>5.3475935828876994E-3</c:v>
                </c:pt>
                <c:pt idx="4">
                  <c:v>1.06951871657754E-2</c:v>
                </c:pt>
                <c:pt idx="5">
                  <c:v>8.0213903743315509E-2</c:v>
                </c:pt>
                <c:pt idx="6">
                  <c:v>0</c:v>
                </c:pt>
                <c:pt idx="7">
                  <c:v>3.7433155080213901E-2</c:v>
                </c:pt>
                <c:pt idx="8">
                  <c:v>5.3475935828876997E-2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8.1956731638801017E-2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9.3375292265617027E-2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0.97482475235203925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9.3375292265617915E-2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0.2319424157996508</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7.8990322802280604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0.16638011350697379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9.3010357976025304E-2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0.97101489034416844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9.3010357976025304E-2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3.251292405937356E-2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8.139492975188503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6.9556763873520531</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0.1250306400790766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9.9503577484445493E-2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1.0388031772205064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9.9503577484445493E-2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0.21715802740137669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6.9556763873520531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3.204099428297559</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4.4038368502288039E-2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0.18292964724715888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1.909759463652251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0.18292964724715999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0.62039584821404326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3.204099428297559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5.8245944674069374</c:v>
                </c:pt>
                <c:pt idx="1">
                  <c:v>5.7581016588055736</c:v>
                </c:pt>
                <c:pt idx="2">
                  <c:v>6.3951082961412258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6.9184775277230584</c:v>
                </c:pt>
                <c:pt idx="1">
                  <c:v>7.5882511968328226</c:v>
                </c:pt>
                <c:pt idx="2">
                  <c:v>6.9883368329163522</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6.7690877624349772</c:v>
                </c:pt>
                <c:pt idx="1">
                  <c:v>6.7815350969092369</c:v>
                </c:pt>
                <c:pt idx="2">
                  <c:v>7.4871524706319157</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7.035497467521</c:v>
                </c:pt>
                <c:pt idx="1">
                  <c:v>7.5388126234052946</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5.9060903422490618</c:v>
                </c:pt>
                <c:pt idx="1">
                  <c:v>6.1211635695394078</c:v>
                </c:pt>
                <c:pt idx="2">
                  <c:v>6.6899837060593272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6.1107892553711389</c:v>
                </c:pt>
                <c:pt idx="1">
                  <c:v>6.3723602531592203</c:v>
                </c:pt>
                <c:pt idx="2">
                  <c:v>6.9329448036169534</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4.4121259159159836</c:v>
                </c:pt>
                <c:pt idx="1">
                  <c:v>4.646161960262039</c:v>
                </c:pt>
                <c:pt idx="2">
                  <c:v>4.4889398415962933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6.047684400750545</c:v>
                </c:pt>
                <c:pt idx="1">
                  <c:v>6.6711699888094644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5.7872879378048294</c:v>
                </c:pt>
                <c:pt idx="1">
                  <c:v>5.3559257662920086</c:v>
                </c:pt>
                <c:pt idx="2">
                  <c:v>5.9824316913342104</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5.8493533194238223</c:v>
                </c:pt>
                <c:pt idx="1">
                  <c:v>5.9206680309442614</c:v>
                </c:pt>
                <c:pt idx="2">
                  <c:v>6.5562390708763632</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8.5402928059785541</c:v>
                </c:pt>
                <c:pt idx="1">
                  <c:v>9.1308059587632115</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7.6842373057751709</c:v>
                </c:pt>
                <c:pt idx="1">
                  <c:v>7.7755760493686932</c:v>
                </c:pt>
                <c:pt idx="2">
                  <c:v>8.3474521517777092</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4.8291787112351781</c:v>
                </c:pt>
                <c:pt idx="1">
                  <c:v>4.7322602884357714</c:v>
                </c:pt>
                <c:pt idx="2">
                  <c:v>4.5619332511944517</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4.101009350628444</c:v>
                </c:pt>
                <c:pt idx="1">
                  <c:v>3.9500966259149419</c:v>
                </c:pt>
                <c:pt idx="2">
                  <c:v>4.1641544099251284</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1.6206590435716031</c:v>
                </c:pt>
                <c:pt idx="1">
                  <c:v>1.683196458285215</c:v>
                </c:pt>
                <c:pt idx="2">
                  <c:v>2.1051812395109861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5.5913192805300644</c:v>
                </c:pt>
                <c:pt idx="1">
                  <c:v>5.4903439582395528</c:v>
                </c:pt>
                <c:pt idx="2">
                  <c:v>5.6261159605248006</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4.6478198398918549</c:v>
                </c:pt>
                <c:pt idx="1">
                  <c:v>4.4149140108718008</c:v>
                </c:pt>
                <c:pt idx="2">
                  <c:v>4.4541417087180886</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7.7394819941161703</c:v>
                </c:pt>
                <c:pt idx="1">
                  <c:v>7.9352017310714924</c:v>
                </c:pt>
                <c:pt idx="2">
                  <c:v>8.139492975188503</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7.6448008873671691</c:v>
                </c:pt>
                <c:pt idx="1">
                  <c:v>7.9177983624138122</c:v>
                </c:pt>
                <c:pt idx="2">
                  <c:v>7.8990322802280604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6.5527808911932812</c:v>
                </c:pt>
                <c:pt idx="1">
                  <c:v>6.6191605849667932</c:v>
                </c:pt>
                <c:pt idx="2">
                  <c:v>6.9556763873520531</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2.948485523462236</c:v>
                </c:pt>
                <c:pt idx="1">
                  <c:v>2.8290162138056041</c:v>
                </c:pt>
                <c:pt idx="2">
                  <c:v>3.204099428297559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5.6261159605248006</c:v>
                </c:pt>
                <c:pt idx="1">
                  <c:v>2.1051812395109861</c:v>
                </c:pt>
                <c:pt idx="2">
                  <c:v>6.6711699888094644</c:v>
                </c:pt>
                <c:pt idx="3">
                  <c:v>4.4541417087180886</c:v>
                </c:pt>
                <c:pt idx="4">
                  <c:v>4.4889398415962933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6.0011188116821934</c:v>
                </c:pt>
                <c:pt idx="1">
                  <c:v>2.4044777889390949</c:v>
                </c:pt>
                <c:pt idx="2">
                  <c:v>6.8817052139948842</c:v>
                </c:pt>
                <c:pt idx="3">
                  <c:v>4.6576678829795419</c:v>
                </c:pt>
                <c:pt idx="4">
                  <c:v>4.6670524639288784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5.3974544341982602</c:v>
                </c:pt>
                <c:pt idx="1">
                  <c:v>6.1900496211776357</c:v>
                </c:pt>
                <c:pt idx="2">
                  <c:v>8.6494067275637683</c:v>
                </c:pt>
                <c:pt idx="3">
                  <c:v>6.6899837060593272</c:v>
                </c:pt>
                <c:pt idx="4">
                  <c:v>3.223276315800728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4.4396743147619819</c:v>
                </c:pt>
                <c:pt idx="1">
                  <c:v>5.4288944625672251</c:v>
                </c:pt>
                <c:pt idx="2">
                  <c:v>8.0753630589356398</c:v>
                </c:pt>
                <c:pt idx="3">
                  <c:v>6.1212349013148248</c:v>
                </c:pt>
                <c:pt idx="4">
                  <c:v>2.6665244612967909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03/02/2026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410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RXV | Greater Manchester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8122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RXV | Greater Manchester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8122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RXV | Greater Manchester Mental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Greater Manchester Mental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987178607"/>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8688022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815320809"/>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462010132"/>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Greater Manchester Mental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kumimoji="0" lang="en-GB" sz="1400" b="0" i="0" u="none" strike="noStrike" kern="1200" cap="none" spc="0" normalizeH="0" baseline="0" noProof="0">
                <a:ln>
                  <a:noFill/>
                </a:ln>
                <a:solidFill>
                  <a:prstClr val="black"/>
                </a:solidFill>
                <a:effectLst/>
                <a:uLnTx/>
                <a:uFillTx/>
                <a:latin typeface="Arial"/>
                <a:ea typeface="+mj-ea"/>
                <a:cs typeface="+mj-cs"/>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staff delivered help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family/someone close to them being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a:solidFill>
                  <a:prstClr val="black"/>
                </a:solidFill>
                <a:latin typeface="Arial"/>
              </a:rPr>
              <a:t>NHS mental health team asked if service users needed support to access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repeating their mental health history to staff</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0751239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3787917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650389336"/>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979955810"/>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12774379"/>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9574311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6547000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34281390"/>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679948907"/>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67558971"/>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25228839"/>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8649161"/>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796828619"/>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612358770"/>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501094598"/>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2175865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445023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065523284"/>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212993418"/>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45154927"/>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5217189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65452813"/>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880011140"/>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995539081"/>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1351171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539646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601677172"/>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2831321114"/>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843805729"/>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486709144"/>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205803629"/>
              </p:ext>
            </p:extLst>
          </p:nvPr>
        </p:nvGraphicFramePr>
        <p:xfrm>
          <a:off x="8533363" y="1558212"/>
          <a:ext cx="3380399" cy="488419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249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38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27012563"/>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02273962"/>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7485286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783465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90044356"/>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8248250"/>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8718870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408738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349467335"/>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999145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90854949"/>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534912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91381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532411463"/>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938070981"/>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445917123"/>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9360349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9318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497491504"/>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789038013"/>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85814291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105324316"/>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991444636"/>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696747805"/>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4002541575"/>
              </p:ext>
            </p:extLst>
          </p:nvPr>
        </p:nvGraphicFramePr>
        <p:xfrm>
          <a:off x="8579591" y="1687839"/>
          <a:ext cx="3382325" cy="19426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61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51491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232139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046562392"/>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9719731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91519653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0490470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073066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81030346"/>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239242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160593304"/>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917766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168403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9225792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34662321"/>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853763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013603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191233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59998477"/>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86511393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87703106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960668551"/>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14317613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697;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48397148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32018178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47819087"/>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79167058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0071248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25668369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77177627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68280913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6919798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6100387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619;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7241184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97973153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406763252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6120989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25219239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92586338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39477566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63557880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42693277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14955216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606;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9306142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7016141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421475955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8195350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00487165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182858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22187240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74215431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226377858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214140514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77122547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372218981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48837704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22988076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73904390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20610149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204740237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87642345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00862814"/>
              </p:ext>
            </p:extLst>
          </p:nvPr>
        </p:nvGraphicFramePr>
        <p:xfrm>
          <a:off x="338400" y="1916955"/>
          <a:ext cx="11509200" cy="106312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80158867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832069896"/>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71716529"/>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11022503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37679492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64739458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283715809"/>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8861</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Greater Manchester Mental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Samantha Guymer</cp:lastModifiedBy>
  <cp:revision>917</cp:revision>
  <dcterms:created xsi:type="dcterms:W3CDTF">2021-03-04T09:52:26Z</dcterms:created>
  <dcterms:modified xsi:type="dcterms:W3CDTF">2026-02-03T15:30:43Z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